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9" r:id="rId2"/>
    <p:sldId id="257" r:id="rId3"/>
    <p:sldId id="258" r:id="rId4"/>
    <p:sldId id="274" r:id="rId5"/>
    <p:sldId id="265" r:id="rId6"/>
    <p:sldId id="261" r:id="rId7"/>
    <p:sldId id="260" r:id="rId8"/>
    <p:sldId id="264" r:id="rId9"/>
    <p:sldId id="26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9597441-FB9A-1B79-3E9F-B95A62134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FC798F-9BAA-85BC-70B0-0689574DD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998C-4161-443B-BC6C-9BFBBEE16336}" type="datetimeFigureOut">
              <a:rPr lang="nl-NL" smtClean="0"/>
              <a:t>9-12-2023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098FC3-F2DB-484F-FA77-9983F7F1D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3206BD-8166-0322-B6BA-3A61CA064B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CF379-15C9-4FFF-A8FB-0430A16E89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66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E1D67-76BB-4870-8CDB-531C6941AB73}" type="datetimeFigureOut">
              <a:rPr lang="nl-NL" smtClean="0"/>
              <a:t>3-12-2023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A7EDD-EBC4-40C4-A85E-142302FC7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18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A7EDD-EBC4-40C4-A85E-142302FC7E1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43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D357C-8D35-F36E-8449-AF9B05F2F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272436-2E19-4AA3-97BA-7E86730D4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A42319-7C63-A17F-A2C2-8AD0CB49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D171-5797-409B-9F52-96253D65174F}" type="datetime1">
              <a:rPr lang="nl-NL" smtClean="0"/>
              <a:t>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7C56A5-20CB-2405-AA99-BF616914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ADEFF6-4AF9-465A-40F0-EFD0D76D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52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B8A82-ACB2-8456-2C1B-093A1210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48774C-AE95-5596-E85C-2F0D757C5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69CBA-F06C-F437-DD7D-FDECA3BE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FD55-7EA7-482F-A732-434384BDE21E}" type="datetime1">
              <a:rPr lang="nl-NL" smtClean="0"/>
              <a:t>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13F771-C1F9-AF3E-8EE5-5697C5A1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DF9EE6-CBCA-F752-FBA1-DE2CAA55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2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F67B7EA-AA48-1661-C280-1BD3C9DC7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F323E5-1461-BB32-6CF3-E1D04ACA5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040320-0E4D-3ADC-A1D6-A16E0567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19A7-CF15-4C50-966E-9BDD8A015A03}" type="datetime1">
              <a:rPr lang="nl-NL" smtClean="0"/>
              <a:t>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194447-C7F2-D374-0AAB-4302165C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CF7531-4D21-CE4B-1A13-850EEB91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3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AF7BA-4F69-66F7-D0A5-1B3C167E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7F63E9-ED1F-8BDA-9DEF-B32D64A1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4C40EF-1BA7-D091-451B-D7FD4C99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DAE0-0C6C-42EB-BECB-F328B3FDFC72}" type="datetime1">
              <a:rPr lang="nl-NL" smtClean="0"/>
              <a:t>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16335A-8FB9-0C17-A6DE-122B1724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C22382-5E13-7CF9-6049-DCA86298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15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329C-EDA9-492E-D47D-9668678F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041F99-C5CF-C5C7-75E2-762D2BB2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FBD951-10F1-27BA-48A6-E711F3A7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91D-3146-4993-995C-FF18B141EF64}" type="datetime1">
              <a:rPr lang="nl-NL" smtClean="0"/>
              <a:t>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1F552B-4D72-5857-DEB4-B8E463F4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3873DB-0D8C-4486-63AA-C4EDD84D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76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5BDF5-3FF1-58E5-82B7-163BD6DE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17A6A-67D0-D5CE-6FDB-EB9621067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F5FECA-744E-1FCA-F658-728B39AB0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8FE103-F7E0-5121-8F4B-BD264300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22D2-7ABC-469B-9A9B-33F22A01330B}" type="datetime1">
              <a:rPr lang="nl-NL" smtClean="0"/>
              <a:t>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2641B3-511A-57C4-D215-B46BFC19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909F09-32FC-AEF0-D384-F8D845F2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87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3A51B-0DC4-1412-0A50-D1762CD5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5B1D17-66F1-6D99-6F5F-02883A015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5B7DDC-8F64-C532-A8F0-E2D35D892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1D09B24-86F0-F423-05EB-90324F924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159DE9-3560-2921-DA53-E2B4A974D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DA0BE6-DA4E-C835-6313-1A3BD328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4735-EF54-4E97-ADB7-47821A5D851B}" type="datetime1">
              <a:rPr lang="nl-NL" smtClean="0"/>
              <a:t>3-12-2023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D3EFC98-FE08-C905-0876-7818E7F4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0F43913-CDDE-D2E2-192C-7EB35BCE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88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93837-822A-358C-E1D8-45A6AC15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7ED185-0DFD-D7D4-BC3E-F2663D9B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538E-06E8-4670-9A42-4408AD69A6AA}" type="datetime1">
              <a:rPr lang="nl-NL" smtClean="0"/>
              <a:t>3-12-2023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8CCADD-57B8-6554-E6D8-0F7A9E44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D803C0-9605-5129-42C0-47AB63E6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37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CEEAB66-35D2-C04D-E7EB-6A586F81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550F-4139-4486-BA8C-028F9AC15739}" type="datetime1">
              <a:rPr lang="nl-NL" smtClean="0"/>
              <a:t>3-12-2023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86FE05-450B-B91B-F287-8C2D1300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430C7B-E6A9-1B7F-7C8D-B8B7E0F4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56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5629C-B9AE-536F-F6B0-066A41AF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C14480-FCE9-7238-34C6-003EFCF8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DA4B2-F3BD-CDDF-A9EE-684CADAE5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7DA657-0319-6849-06AD-AE1AB9AD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1CB-2BFE-43F1-B1C7-5A68090229BF}" type="datetime1">
              <a:rPr lang="nl-NL" smtClean="0"/>
              <a:t>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952A67-B1E1-2B8A-FA25-D26CE602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FE323A-A5BD-963D-9F07-214E2D42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46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7F57-E24F-F835-57D6-BEF44405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5E3784-9FF7-E2CC-9373-7BC8B84FF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8A706E-EE6C-B30E-E268-DC53C8CC3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753189-10E3-F839-95EE-C4C70F5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82DD-841E-42F2-B15D-681D081CE93E}" type="datetime1">
              <a:rPr lang="nl-NL" smtClean="0"/>
              <a:t>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7FE321-9EF7-3E02-4C91-ED2AC697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6C59C3-C6A9-B991-2CC4-DA00FFEC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38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3D5D41-E393-FD13-5C11-B8762FAD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50215E-FE81-5EBD-3502-69DC0EDF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9B5BC0-55EB-EF20-9D69-B54A8572F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5EFD-736B-42D5-A432-3A23BD49ECEC}" type="datetime1">
              <a:rPr lang="nl-NL" smtClean="0"/>
              <a:t>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02D4D0-1E31-6BA2-F55F-8F5F0914F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4F0120-5532-125A-0E2F-2CBE37326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02DE-5006-4DC9-B744-12FB10215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00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57EFC-E031-ADB1-8134-2902B2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98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 </a:t>
            </a:r>
            <a:r>
              <a:rPr lang="nl-NL" sz="4400" dirty="0">
                <a:solidFill>
                  <a:srgbClr val="FF0000"/>
                </a:solidFill>
              </a:rPr>
              <a:t>SAM jaarvergadering 2023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FE0A76ED-3807-6F57-40EF-3577AAB83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148" y="47466"/>
            <a:ext cx="2146852" cy="1582551"/>
          </a:xfrm>
          <a:prstGeom prst="rect">
            <a:avLst/>
          </a:prstGeom>
        </p:spPr>
      </p:pic>
      <p:pic>
        <p:nvPicPr>
          <p:cNvPr id="5" name="Grafik2">
            <a:extLst>
              <a:ext uri="{FF2B5EF4-FFF2-40B4-BE49-F238E27FC236}">
                <a16:creationId xmlns:a16="http://schemas.microsoft.com/office/drawing/2014/main" id="{FE616991-9BE8-57DA-6775-04E915A3448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5450"/>
            <a:ext cx="2266122" cy="161456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EDCB8A2-3BAC-93D5-8485-07698CE44EE4}"/>
              </a:ext>
            </a:extLst>
          </p:cNvPr>
          <p:cNvSpPr txBox="1"/>
          <p:nvPr/>
        </p:nvSpPr>
        <p:spPr>
          <a:xfrm>
            <a:off x="563216" y="2306877"/>
            <a:ext cx="74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Samenvatting demojaar 2023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A2A493-45B2-73AF-FDE9-10238CED8641}"/>
              </a:ext>
            </a:extLst>
          </p:cNvPr>
          <p:cNvSpPr txBox="1"/>
          <p:nvPr/>
        </p:nvSpPr>
        <p:spPr>
          <a:xfrm>
            <a:off x="563217" y="2798592"/>
            <a:ext cx="948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Toelichting “hoe wordt een demo georganiseerd</a:t>
            </a:r>
            <a:r>
              <a:rPr lang="nl-NL" sz="1800" dirty="0"/>
              <a:t>”.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48189C-26A0-435E-E998-5F879D9722BF}"/>
              </a:ext>
            </a:extLst>
          </p:cNvPr>
          <p:cNvSpPr txBox="1"/>
          <p:nvPr/>
        </p:nvSpPr>
        <p:spPr>
          <a:xfrm>
            <a:off x="563214" y="3225917"/>
            <a:ext cx="74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Hoe staat de SAM ervoor?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3A8D5EE-73F2-26F5-77B4-38C3D9D7B43F}"/>
              </a:ext>
            </a:extLst>
          </p:cNvPr>
          <p:cNvSpPr txBox="1"/>
          <p:nvPr/>
        </p:nvSpPr>
        <p:spPr>
          <a:xfrm>
            <a:off x="563214" y="4150058"/>
            <a:ext cx="905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Ingezonden vragen/opmerkingen/voorstellen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D09379C-DDAC-8773-93D9-84D9F7B5E25B}"/>
              </a:ext>
            </a:extLst>
          </p:cNvPr>
          <p:cNvSpPr txBox="1"/>
          <p:nvPr/>
        </p:nvSpPr>
        <p:spPr>
          <a:xfrm>
            <a:off x="563216" y="3653242"/>
            <a:ext cx="867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Regelement aanpassingen Demo/ </a:t>
            </a:r>
            <a:r>
              <a:rPr lang="nl-NL" sz="3200" dirty="0" err="1"/>
              <a:t>Endurance</a:t>
            </a:r>
            <a:r>
              <a:rPr lang="nl-NL" sz="3200" dirty="0"/>
              <a:t>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A7BFEAF-CFE0-D5FC-66C8-FB5A21A8F7DF}"/>
              </a:ext>
            </a:extLst>
          </p:cNvPr>
          <p:cNvSpPr txBox="1"/>
          <p:nvPr/>
        </p:nvSpPr>
        <p:spPr>
          <a:xfrm>
            <a:off x="563214" y="4622352"/>
            <a:ext cx="408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Rondvraag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D479DF-996D-C7FF-C824-809D1CB62D98}"/>
              </a:ext>
            </a:extLst>
          </p:cNvPr>
          <p:cNvSpPr txBox="1"/>
          <p:nvPr/>
        </p:nvSpPr>
        <p:spPr>
          <a:xfrm>
            <a:off x="563217" y="5116737"/>
            <a:ext cx="553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Huldiging SAM kampioenen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D2BEBE1-B1EC-39D5-46A2-5D6FA18C1A96}"/>
              </a:ext>
            </a:extLst>
          </p:cNvPr>
          <p:cNvSpPr txBox="1"/>
          <p:nvPr/>
        </p:nvSpPr>
        <p:spPr>
          <a:xfrm>
            <a:off x="563214" y="5679421"/>
            <a:ext cx="443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Begin gezellige avond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4F53DF6-FE5D-53CE-B586-D9737A1E1599}"/>
              </a:ext>
            </a:extLst>
          </p:cNvPr>
          <p:cNvSpPr txBox="1"/>
          <p:nvPr/>
        </p:nvSpPr>
        <p:spPr>
          <a:xfrm>
            <a:off x="563214" y="1845939"/>
            <a:ext cx="555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Welkomstwoord bestuur</a:t>
            </a:r>
          </a:p>
        </p:txBody>
      </p:sp>
    </p:spTree>
    <p:extLst>
      <p:ext uri="{BB962C8B-B14F-4D97-AF65-F5344CB8AC3E}">
        <p14:creationId xmlns:p14="http://schemas.microsoft.com/office/powerpoint/2010/main" val="2868951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57EFC-E031-ADB1-8134-2902B2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98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  </a:t>
            </a:r>
            <a:r>
              <a:rPr lang="nl-NL" sz="4800" dirty="0">
                <a:solidFill>
                  <a:srgbClr val="FF0000"/>
                </a:solidFill>
              </a:rPr>
              <a:t>SAM jaarvergadering 2023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FE0A76ED-3807-6F57-40EF-3577AAB83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148" y="47466"/>
            <a:ext cx="2146852" cy="1582551"/>
          </a:xfrm>
          <a:prstGeom prst="rect">
            <a:avLst/>
          </a:prstGeom>
        </p:spPr>
      </p:pic>
      <p:pic>
        <p:nvPicPr>
          <p:cNvPr id="5" name="Grafik2">
            <a:extLst>
              <a:ext uri="{FF2B5EF4-FFF2-40B4-BE49-F238E27FC236}">
                <a16:creationId xmlns:a16="http://schemas.microsoft.com/office/drawing/2014/main" id="{FE616991-9BE8-57DA-6775-04E915A3448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3299"/>
            <a:ext cx="2266122" cy="17240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5253A40-069E-7512-9B29-A1B1C4244D23}"/>
              </a:ext>
            </a:extLst>
          </p:cNvPr>
          <p:cNvSpPr txBox="1"/>
          <p:nvPr/>
        </p:nvSpPr>
        <p:spPr>
          <a:xfrm>
            <a:off x="337562" y="2718224"/>
            <a:ext cx="596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Lelystad….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CC6E4A3-1004-9E27-9C16-FBAC8E9BD7AF}"/>
              </a:ext>
            </a:extLst>
          </p:cNvPr>
          <p:cNvSpPr txBox="1"/>
          <p:nvPr/>
        </p:nvSpPr>
        <p:spPr>
          <a:xfrm>
            <a:off x="357808" y="312969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Hierden....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BFB42FE-2E28-0E25-AE3E-90592C0FFD55}"/>
              </a:ext>
            </a:extLst>
          </p:cNvPr>
          <p:cNvSpPr txBox="1"/>
          <p:nvPr/>
        </p:nvSpPr>
        <p:spPr>
          <a:xfrm>
            <a:off x="336517" y="3570004"/>
            <a:ext cx="205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Ermelo….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9D44760-31AF-FECC-B056-64CDAEA4CC87}"/>
              </a:ext>
            </a:extLst>
          </p:cNvPr>
          <p:cNvSpPr txBox="1"/>
          <p:nvPr/>
        </p:nvSpPr>
        <p:spPr>
          <a:xfrm>
            <a:off x="350712" y="3911436"/>
            <a:ext cx="185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Oss…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452CB0F-9720-FEA3-A598-2EE78A741406}"/>
              </a:ext>
            </a:extLst>
          </p:cNvPr>
          <p:cNvSpPr txBox="1"/>
          <p:nvPr/>
        </p:nvSpPr>
        <p:spPr>
          <a:xfrm>
            <a:off x="361527" y="4298863"/>
            <a:ext cx="225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Zwaagdijk….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C0B673F-9FF0-6949-36C2-8DD8BB5E4534}"/>
              </a:ext>
            </a:extLst>
          </p:cNvPr>
          <p:cNvSpPr txBox="1"/>
          <p:nvPr/>
        </p:nvSpPr>
        <p:spPr>
          <a:xfrm>
            <a:off x="336517" y="464460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Drachten….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0FE8C8-19D1-FA86-50D2-7FA3C932E7D0}"/>
              </a:ext>
            </a:extLst>
          </p:cNvPr>
          <p:cNvSpPr txBox="1"/>
          <p:nvPr/>
        </p:nvSpPr>
        <p:spPr>
          <a:xfrm>
            <a:off x="336517" y="4988704"/>
            <a:ext cx="307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Oosterwolde….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9D1D969-19B6-FE6D-7664-6E592E284928}"/>
              </a:ext>
            </a:extLst>
          </p:cNvPr>
          <p:cNvSpPr txBox="1"/>
          <p:nvPr/>
        </p:nvSpPr>
        <p:spPr>
          <a:xfrm>
            <a:off x="1470991" y="2003117"/>
            <a:ext cx="783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Samenvatting demojaar 2023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FC04AFA0-3400-AEB1-3140-BB8BA03E1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04" y="1673227"/>
            <a:ext cx="5729081" cy="511542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3BFA632-387E-6559-322D-06807A38F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4" y="1630016"/>
            <a:ext cx="5634115" cy="5227983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0834720-4ED8-16B8-4F55-AAE796F70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94" y="1628620"/>
            <a:ext cx="5729081" cy="522938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13D03437-7623-EF49-CE06-864D8560F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5" y="1628618"/>
            <a:ext cx="5745645" cy="522938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A9ECA916-E01E-4ADA-4250-92A2ECDF4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52" y="1628618"/>
            <a:ext cx="5763958" cy="522938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89163850-C6FE-810D-8A41-A3BA81D553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52" y="1628618"/>
            <a:ext cx="9175907" cy="55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62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57EFC-E031-ADB1-8134-2902B2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98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SAM jaarvergadering 2023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FE0A76ED-3807-6F57-40EF-3577AAB83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148" y="47466"/>
            <a:ext cx="2146852" cy="1582551"/>
          </a:xfrm>
          <a:prstGeom prst="rect">
            <a:avLst/>
          </a:prstGeom>
        </p:spPr>
      </p:pic>
      <p:pic>
        <p:nvPicPr>
          <p:cNvPr id="5" name="Grafik2">
            <a:extLst>
              <a:ext uri="{FF2B5EF4-FFF2-40B4-BE49-F238E27FC236}">
                <a16:creationId xmlns:a16="http://schemas.microsoft.com/office/drawing/2014/main" id="{FE616991-9BE8-57DA-6775-04E915A3448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0901"/>
            <a:ext cx="2266122" cy="17240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EA8973-ABB3-8EB9-AD6D-36A8C09C9A40}"/>
              </a:ext>
            </a:extLst>
          </p:cNvPr>
          <p:cNvSpPr txBox="1"/>
          <p:nvPr/>
        </p:nvSpPr>
        <p:spPr>
          <a:xfrm>
            <a:off x="198783" y="2226365"/>
            <a:ext cx="1179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</a:t>
            </a:r>
            <a:r>
              <a:rPr lang="nl-NL" sz="4400" dirty="0"/>
              <a:t>Toelichting “hoe wordt een demo georganiseerd”.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113C55E-206D-6018-3A43-411258C16839}"/>
              </a:ext>
            </a:extLst>
          </p:cNvPr>
          <p:cNvSpPr txBox="1"/>
          <p:nvPr/>
        </p:nvSpPr>
        <p:spPr>
          <a:xfrm>
            <a:off x="1325218" y="2892407"/>
            <a:ext cx="979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SAM en lokale organisator, organiseren samen een demo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7C6FB2-B285-6AE9-996D-07D1F015D72C}"/>
              </a:ext>
            </a:extLst>
          </p:cNvPr>
          <p:cNvSpPr txBox="1"/>
          <p:nvPr/>
        </p:nvSpPr>
        <p:spPr>
          <a:xfrm>
            <a:off x="1325218" y="3420574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SAM vraagt de vergunningen aan, soms met lokale organisator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96536F-874C-AF11-398D-6FA2B312187B}"/>
              </a:ext>
            </a:extLst>
          </p:cNvPr>
          <p:cNvSpPr txBox="1"/>
          <p:nvPr/>
        </p:nvSpPr>
        <p:spPr>
          <a:xfrm>
            <a:off x="1325218" y="3948741"/>
            <a:ext cx="1086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SAM levert </a:t>
            </a:r>
            <a:r>
              <a:rPr lang="nl-NL" sz="3200" dirty="0" err="1"/>
              <a:t>wedstrijdleider,tijdwaarneming,AMBU</a:t>
            </a:r>
            <a:r>
              <a:rPr lang="nl-NL" sz="3200" dirty="0"/>
              <a:t>, </a:t>
            </a:r>
            <a:r>
              <a:rPr lang="nl-NL" sz="3200" dirty="0" err="1"/>
              <a:t>tech</a:t>
            </a:r>
            <a:r>
              <a:rPr lang="nl-NL" sz="3200" dirty="0"/>
              <a:t> keuring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CF9B492-9018-E7DB-B2BE-657030BAD521}"/>
              </a:ext>
            </a:extLst>
          </p:cNvPr>
          <p:cNvSpPr txBox="1"/>
          <p:nvPr/>
        </p:nvSpPr>
        <p:spPr>
          <a:xfrm>
            <a:off x="1325218" y="44203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Sam zorgt voor de bekers.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97ACC8D-EA87-2EFA-C37C-43E732270B2E}"/>
              </a:ext>
            </a:extLst>
          </p:cNvPr>
          <p:cNvSpPr txBox="1"/>
          <p:nvPr/>
        </p:nvSpPr>
        <p:spPr>
          <a:xfrm>
            <a:off x="1325218" y="4881417"/>
            <a:ext cx="912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Inkomsten verkregen door jaarinschrijvers dekt een gedeelte van de kosten</a:t>
            </a:r>
          </a:p>
        </p:txBody>
      </p:sp>
    </p:spTree>
    <p:extLst>
      <p:ext uri="{BB962C8B-B14F-4D97-AF65-F5344CB8AC3E}">
        <p14:creationId xmlns:p14="http://schemas.microsoft.com/office/powerpoint/2010/main" val="20264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57EFC-E031-ADB1-8134-2902B2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98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SAM jaarvergadering 2023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FE0A76ED-3807-6F57-40EF-3577AAB83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148" y="47466"/>
            <a:ext cx="2146852" cy="1582551"/>
          </a:xfrm>
          <a:prstGeom prst="rect">
            <a:avLst/>
          </a:prstGeom>
        </p:spPr>
      </p:pic>
      <p:pic>
        <p:nvPicPr>
          <p:cNvPr id="5" name="Grafik2">
            <a:extLst>
              <a:ext uri="{FF2B5EF4-FFF2-40B4-BE49-F238E27FC236}">
                <a16:creationId xmlns:a16="http://schemas.microsoft.com/office/drawing/2014/main" id="{FE616991-9BE8-57DA-6775-04E915A3448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0901"/>
            <a:ext cx="2266122" cy="17240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D54F97-08DA-1EFC-4A4B-43A28434F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8" y="2167194"/>
            <a:ext cx="5746212" cy="28268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5EAD19-0AD0-E69D-3BED-E45399A08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3713871"/>
            <a:ext cx="4065563" cy="24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57EFC-E031-ADB1-8134-2902B2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98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SAM jaarvergadering 2023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FE0A76ED-3807-6F57-40EF-3577AAB83F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5148" y="47466"/>
            <a:ext cx="2146852" cy="1582551"/>
          </a:xfrm>
          <a:prstGeom prst="rect">
            <a:avLst/>
          </a:prstGeom>
        </p:spPr>
      </p:pic>
      <p:pic>
        <p:nvPicPr>
          <p:cNvPr id="5" name="Grafik2">
            <a:extLst>
              <a:ext uri="{FF2B5EF4-FFF2-40B4-BE49-F238E27FC236}">
                <a16:creationId xmlns:a16="http://schemas.microsoft.com/office/drawing/2014/main" id="{FE616991-9BE8-57DA-6775-04E915A34483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30901"/>
            <a:ext cx="2266122" cy="17240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EA8973-ABB3-8EB9-AD6D-36A8C09C9A40}"/>
              </a:ext>
            </a:extLst>
          </p:cNvPr>
          <p:cNvSpPr txBox="1"/>
          <p:nvPr/>
        </p:nvSpPr>
        <p:spPr>
          <a:xfrm>
            <a:off x="1126435" y="2226365"/>
            <a:ext cx="1049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 Hoe staat de SAM ervoor?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763107D-43D0-7B59-9571-6FC5E4CA2D83}"/>
              </a:ext>
            </a:extLst>
          </p:cNvPr>
          <p:cNvSpPr txBox="1"/>
          <p:nvPr/>
        </p:nvSpPr>
        <p:spPr>
          <a:xfrm>
            <a:off x="1908313" y="3074504"/>
            <a:ext cx="750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2023 had de SAM 108 jaarinschrijvers.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F3589C1-6D80-DA5F-3666-BD386618C11A}"/>
              </a:ext>
            </a:extLst>
          </p:cNvPr>
          <p:cNvSpPr txBox="1"/>
          <p:nvPr/>
        </p:nvSpPr>
        <p:spPr>
          <a:xfrm>
            <a:off x="1908313" y="4112658"/>
            <a:ext cx="988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We werden/worden steeds aantrekkelijker voor sponsors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37737D-1D9E-412D-BBCE-A3EFF8F1C50B}"/>
              </a:ext>
            </a:extLst>
          </p:cNvPr>
          <p:cNvSpPr txBox="1"/>
          <p:nvPr/>
        </p:nvSpPr>
        <p:spPr>
          <a:xfrm>
            <a:off x="1908313" y="4613436"/>
            <a:ext cx="838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Afscheid genomen van de oude site.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867C03-EE6B-FCDB-710B-AE9F72089A24}"/>
              </a:ext>
            </a:extLst>
          </p:cNvPr>
          <p:cNvSpPr txBox="1"/>
          <p:nvPr/>
        </p:nvSpPr>
        <p:spPr>
          <a:xfrm>
            <a:off x="1908313" y="5146376"/>
            <a:ext cx="852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Genoeg evenementen, met voor 2024 +1 extra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E04E7C0-F750-4A20-6983-CAD82900D234}"/>
              </a:ext>
            </a:extLst>
          </p:cNvPr>
          <p:cNvSpPr txBox="1"/>
          <p:nvPr/>
        </p:nvSpPr>
        <p:spPr>
          <a:xfrm>
            <a:off x="1908313" y="3579718"/>
            <a:ext cx="7638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Te weinig vrijwilligers!!</a:t>
            </a:r>
          </a:p>
        </p:txBody>
      </p:sp>
    </p:spTree>
    <p:extLst>
      <p:ext uri="{BB962C8B-B14F-4D97-AF65-F5344CB8AC3E}">
        <p14:creationId xmlns:p14="http://schemas.microsoft.com/office/powerpoint/2010/main" val="158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57EFC-E031-ADB1-8134-2902B2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98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SAM jaarvergadering 2023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FE0A76ED-3807-6F57-40EF-3577AAB83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148" y="47466"/>
            <a:ext cx="2146852" cy="1582551"/>
          </a:xfrm>
          <a:prstGeom prst="rect">
            <a:avLst/>
          </a:prstGeom>
        </p:spPr>
      </p:pic>
      <p:pic>
        <p:nvPicPr>
          <p:cNvPr id="5" name="Grafik2">
            <a:extLst>
              <a:ext uri="{FF2B5EF4-FFF2-40B4-BE49-F238E27FC236}">
                <a16:creationId xmlns:a16="http://schemas.microsoft.com/office/drawing/2014/main" id="{FE616991-9BE8-57DA-6775-04E915A3448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0901"/>
            <a:ext cx="2266122" cy="17240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EA8973-ABB3-8EB9-AD6D-36A8C09C9A40}"/>
              </a:ext>
            </a:extLst>
          </p:cNvPr>
          <p:cNvSpPr txBox="1"/>
          <p:nvPr/>
        </p:nvSpPr>
        <p:spPr>
          <a:xfrm>
            <a:off x="1126435" y="2226365"/>
            <a:ext cx="1049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</a:t>
            </a:r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E3C89A-48EF-0B6F-728F-15D081E70D47}"/>
              </a:ext>
            </a:extLst>
          </p:cNvPr>
          <p:cNvSpPr txBox="1"/>
          <p:nvPr/>
        </p:nvSpPr>
        <p:spPr>
          <a:xfrm>
            <a:off x="1523999" y="1865469"/>
            <a:ext cx="985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</a:t>
            </a:r>
            <a:r>
              <a:rPr lang="nl-NL" sz="4000" dirty="0"/>
              <a:t>Ingezonden vragen/opmerkingen/voorstellen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80C036-5EB9-65D6-0FDD-41EDB616CD3F}"/>
              </a:ext>
            </a:extLst>
          </p:cNvPr>
          <p:cNvSpPr txBox="1"/>
          <p:nvPr/>
        </p:nvSpPr>
        <p:spPr>
          <a:xfrm>
            <a:off x="1645919" y="2798828"/>
            <a:ext cx="851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Verlichting motoren </a:t>
            </a:r>
            <a:r>
              <a:rPr lang="nl-NL" sz="3200" dirty="0" err="1"/>
              <a:t>Endurance</a:t>
            </a:r>
            <a:r>
              <a:rPr lang="nl-NL" sz="3200" dirty="0"/>
              <a:t> beter prepareren.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EAD3AA-938E-93A7-8F78-D49395C6BA0B}"/>
              </a:ext>
            </a:extLst>
          </p:cNvPr>
          <p:cNvSpPr txBox="1"/>
          <p:nvPr/>
        </p:nvSpPr>
        <p:spPr>
          <a:xfrm>
            <a:off x="1645919" y="3488495"/>
            <a:ext cx="80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Instellen vertegenwoordiger per klasse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3C3238C-EA2D-1F20-183C-9FE4E334037C}"/>
              </a:ext>
            </a:extLst>
          </p:cNvPr>
          <p:cNvSpPr txBox="1"/>
          <p:nvPr/>
        </p:nvSpPr>
        <p:spPr>
          <a:xfrm>
            <a:off x="1645919" y="4094946"/>
            <a:ext cx="7920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Daginschrijvers</a:t>
            </a:r>
            <a:r>
              <a:rPr lang="nl-NL" sz="3200" dirty="0"/>
              <a:t> doen buiten mededinging mee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1552085-5B31-A0E0-CD44-F81662278DE7}"/>
              </a:ext>
            </a:extLst>
          </p:cNvPr>
          <p:cNvSpPr txBox="1"/>
          <p:nvPr/>
        </p:nvSpPr>
        <p:spPr>
          <a:xfrm>
            <a:off x="1647449" y="4701397"/>
            <a:ext cx="889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Indien deelname 2 </a:t>
            </a:r>
            <a:r>
              <a:rPr lang="nl-NL" sz="3200" dirty="0" err="1"/>
              <a:t>klasse’s</a:t>
            </a:r>
            <a:r>
              <a:rPr lang="nl-NL" sz="3200" dirty="0"/>
              <a:t>, dan met 2 verschillende </a:t>
            </a:r>
            <a:r>
              <a:rPr lang="nl-NL" sz="3200" dirty="0" err="1"/>
              <a:t>maschines</a:t>
            </a:r>
            <a:r>
              <a:rPr lang="nl-NL" sz="3200" dirty="0"/>
              <a:t>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849186-12C3-B551-D1A3-51AC01DC2147}"/>
              </a:ext>
            </a:extLst>
          </p:cNvPr>
          <p:cNvSpPr txBox="1"/>
          <p:nvPr/>
        </p:nvSpPr>
        <p:spPr>
          <a:xfrm>
            <a:off x="1645919" y="5828426"/>
            <a:ext cx="852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70% regeling invoeren bij de </a:t>
            </a:r>
            <a:r>
              <a:rPr lang="nl-NL" sz="3200" dirty="0" err="1"/>
              <a:t>demo”s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5146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57EFC-E031-ADB1-8134-2902B2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98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SAM jaarvergadering 2023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FE0A76ED-3807-6F57-40EF-3577AAB83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148" y="47466"/>
            <a:ext cx="2146852" cy="1582551"/>
          </a:xfrm>
          <a:prstGeom prst="rect">
            <a:avLst/>
          </a:prstGeom>
        </p:spPr>
      </p:pic>
      <p:pic>
        <p:nvPicPr>
          <p:cNvPr id="5" name="Grafik2">
            <a:extLst>
              <a:ext uri="{FF2B5EF4-FFF2-40B4-BE49-F238E27FC236}">
                <a16:creationId xmlns:a16="http://schemas.microsoft.com/office/drawing/2014/main" id="{FE616991-9BE8-57DA-6775-04E915A3448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0901"/>
            <a:ext cx="2266122" cy="17240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EA8973-ABB3-8EB9-AD6D-36A8C09C9A40}"/>
              </a:ext>
            </a:extLst>
          </p:cNvPr>
          <p:cNvSpPr txBox="1"/>
          <p:nvPr/>
        </p:nvSpPr>
        <p:spPr>
          <a:xfrm>
            <a:off x="1126435" y="2226365"/>
            <a:ext cx="1049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</a:t>
            </a:r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563F81-0ADE-ADED-AC84-D5A92F8BFB4C}"/>
              </a:ext>
            </a:extLst>
          </p:cNvPr>
          <p:cNvSpPr txBox="1"/>
          <p:nvPr/>
        </p:nvSpPr>
        <p:spPr>
          <a:xfrm>
            <a:off x="901148" y="2226365"/>
            <a:ext cx="976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Regelement aanpassingen Demo/</a:t>
            </a:r>
            <a:r>
              <a:rPr lang="nl-NL" sz="3600" dirty="0" err="1"/>
              <a:t>Endurance</a:t>
            </a:r>
            <a:r>
              <a:rPr lang="nl-NL" sz="3600" dirty="0"/>
              <a:t>.</a:t>
            </a:r>
          </a:p>
          <a:p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9E88B11-061F-33D0-64B5-43B6DF59AC1F}"/>
              </a:ext>
            </a:extLst>
          </p:cNvPr>
          <p:cNvSpPr txBox="1"/>
          <p:nvPr/>
        </p:nvSpPr>
        <p:spPr>
          <a:xfrm>
            <a:off x="106017" y="3304756"/>
            <a:ext cx="997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1 team mag meerdere motoren gebruiken in de </a:t>
            </a:r>
            <a:r>
              <a:rPr lang="nl-NL" sz="3200" dirty="0" err="1"/>
              <a:t>Endurance</a:t>
            </a:r>
            <a:endParaRPr lang="nl-NL" sz="3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92D9ACC-77B8-E2C5-583F-32363654F1C7}"/>
              </a:ext>
            </a:extLst>
          </p:cNvPr>
          <p:cNvSpPr txBox="1"/>
          <p:nvPr/>
        </p:nvSpPr>
        <p:spPr>
          <a:xfrm>
            <a:off x="106017" y="3797181"/>
            <a:ext cx="120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Voor 4 cilinder, max 750cc, 3 cilinder 900cc,2 cilinder 1000cc </a:t>
            </a:r>
            <a:r>
              <a:rPr lang="nl-NL" sz="3200" dirty="0" err="1"/>
              <a:t>Endurance</a:t>
            </a:r>
            <a:endParaRPr lang="nl-NL" sz="32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CDD2664-9401-1DA8-B72A-BA00524338B6}"/>
              </a:ext>
            </a:extLst>
          </p:cNvPr>
          <p:cNvSpPr txBox="1"/>
          <p:nvPr/>
        </p:nvSpPr>
        <p:spPr>
          <a:xfrm>
            <a:off x="106017" y="4321591"/>
            <a:ext cx="10442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Puntentelling aanpassen naar GP stijl Demo en </a:t>
            </a:r>
            <a:r>
              <a:rPr lang="nl-NL" sz="3200" dirty="0" err="1"/>
              <a:t>Endurance</a:t>
            </a:r>
            <a:r>
              <a:rPr lang="nl-NL" sz="3200" dirty="0"/>
              <a:t>, nu worden alleen de eerste 10 met punten gewaardeerd.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8242BF8-C955-1883-E526-042C52917B80}"/>
              </a:ext>
            </a:extLst>
          </p:cNvPr>
          <p:cNvSpPr txBox="1"/>
          <p:nvPr/>
        </p:nvSpPr>
        <p:spPr>
          <a:xfrm>
            <a:off x="106016" y="5306441"/>
            <a:ext cx="10135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Veiligheid!! Rembordjes worden miv het nieuwe seizoen geplaatst door </a:t>
            </a:r>
            <a:r>
              <a:rPr lang="nl-NL" sz="3200" dirty="0" err="1"/>
              <a:t>Siggi</a:t>
            </a:r>
            <a:r>
              <a:rPr lang="nl-NL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97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57EFC-E031-ADB1-8134-2902B2F3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98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SAM jaarvergadering 2023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FE0A76ED-3807-6F57-40EF-3577AAB83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148" y="47466"/>
            <a:ext cx="2146852" cy="1582551"/>
          </a:xfrm>
          <a:prstGeom prst="rect">
            <a:avLst/>
          </a:prstGeom>
        </p:spPr>
      </p:pic>
      <p:pic>
        <p:nvPicPr>
          <p:cNvPr id="5" name="Grafik2">
            <a:extLst>
              <a:ext uri="{FF2B5EF4-FFF2-40B4-BE49-F238E27FC236}">
                <a16:creationId xmlns:a16="http://schemas.microsoft.com/office/drawing/2014/main" id="{FE616991-9BE8-57DA-6775-04E915A3448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0901"/>
            <a:ext cx="2266122" cy="17240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EA8973-ABB3-8EB9-AD6D-36A8C09C9A40}"/>
              </a:ext>
            </a:extLst>
          </p:cNvPr>
          <p:cNvSpPr txBox="1"/>
          <p:nvPr/>
        </p:nvSpPr>
        <p:spPr>
          <a:xfrm>
            <a:off x="1126435" y="2226365"/>
            <a:ext cx="1049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</a:t>
            </a:r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819B56-ED4C-37D5-D2F7-ADE8F1400309}"/>
              </a:ext>
            </a:extLst>
          </p:cNvPr>
          <p:cNvSpPr txBox="1"/>
          <p:nvPr/>
        </p:nvSpPr>
        <p:spPr>
          <a:xfrm>
            <a:off x="2040835" y="2226365"/>
            <a:ext cx="832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   Begin gezellige avond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FD59321-357C-1E6D-1687-1EB990696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0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778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38767</TotalTime>
  <Words>290</Words>
  <Application>Microsoft Office PowerPoint</Application>
  <PresentationFormat>Breedbeeld</PresentationFormat>
  <Paragraphs>53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 SAM jaarvergadering 2023</vt:lpstr>
      <vt:lpstr>  SAM jaarvergadering 2023</vt:lpstr>
      <vt:lpstr>SAM jaarvergadering 2023</vt:lpstr>
      <vt:lpstr>SAM jaarvergadering 2023</vt:lpstr>
      <vt:lpstr>SAM jaarvergadering 2023</vt:lpstr>
      <vt:lpstr>SAM jaarvergadering 2023</vt:lpstr>
      <vt:lpstr>SAM jaarvergadering 2023</vt:lpstr>
      <vt:lpstr>SAM jaarvergadering 2023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jaarvergadering 2023</dc:title>
  <dc:creator>LOGFAS Team 1GNC</dc:creator>
  <cp:lastModifiedBy>LOGFAS Team 1GNC</cp:lastModifiedBy>
  <cp:revision>21</cp:revision>
  <dcterms:created xsi:type="dcterms:W3CDTF">2023-11-02T10:51:27Z</dcterms:created>
  <dcterms:modified xsi:type="dcterms:W3CDTF">2023-12-09T20:43:59Z</dcterms:modified>
</cp:coreProperties>
</file>